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84" r:id="rId3"/>
    <p:sldId id="286" r:id="rId4"/>
    <p:sldId id="287" r:id="rId5"/>
    <p:sldId id="269" r:id="rId6"/>
    <p:sldId id="297" r:id="rId7"/>
    <p:sldId id="288" r:id="rId8"/>
    <p:sldId id="258" r:id="rId9"/>
    <p:sldId id="259" r:id="rId10"/>
    <p:sldId id="260" r:id="rId11"/>
    <p:sldId id="283" r:id="rId12"/>
    <p:sldId id="261" r:id="rId13"/>
    <p:sldId id="263" r:id="rId14"/>
    <p:sldId id="262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85" r:id="rId24"/>
    <p:sldId id="257" r:id="rId25"/>
    <p:sldId id="264" r:id="rId26"/>
    <p:sldId id="275" r:id="rId27"/>
    <p:sldId id="266" r:id="rId28"/>
    <p:sldId id="276" r:id="rId29"/>
    <p:sldId id="268" r:id="rId30"/>
    <p:sldId id="267" r:id="rId31"/>
    <p:sldId id="298" r:id="rId32"/>
    <p:sldId id="299" r:id="rId33"/>
    <p:sldId id="265" r:id="rId34"/>
    <p:sldId id="300" r:id="rId35"/>
    <p:sldId id="301" r:id="rId36"/>
    <p:sldId id="302" r:id="rId37"/>
    <p:sldId id="3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1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401219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35443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547938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922698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62784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304322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249022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587985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4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688975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373327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620642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8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26D8-CB71-403A-AEB4-1C933B959D76}" type="datetimeFigureOut">
              <a:rPr lang="es-ES" smtClean="0"/>
              <a:t>20/02/2021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73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0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CF471C-A99D-4C00-8ED5-343B075C8487}"/>
              </a:ext>
            </a:extLst>
          </p:cNvPr>
          <p:cNvSpPr/>
          <p:nvPr/>
        </p:nvSpPr>
        <p:spPr>
          <a:xfrm>
            <a:off x="7228821" y="2896665"/>
            <a:ext cx="40591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UNIT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2FE2C-D76E-4A27-BC61-4417D260F875}"/>
              </a:ext>
            </a:extLst>
          </p:cNvPr>
          <p:cNvSpPr/>
          <p:nvPr/>
        </p:nvSpPr>
        <p:spPr>
          <a:xfrm>
            <a:off x="6366173" y="4615749"/>
            <a:ext cx="5825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ancient Mayans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CE404-44FD-4603-B400-E4F7E1D7B910}"/>
              </a:ext>
            </a:extLst>
          </p:cNvPr>
          <p:cNvSpPr/>
          <p:nvPr/>
        </p:nvSpPr>
        <p:spPr>
          <a:xfrm>
            <a:off x="7238447" y="5637744"/>
            <a:ext cx="42030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1</a:t>
            </a:r>
          </a:p>
        </p:txBody>
      </p:sp>
      <p:pic>
        <p:nvPicPr>
          <p:cNvPr id="3" name="Picture 2" descr="Mayan Man Stock Illustrations – 419 Mayan Man Stock Illustrations, Vectors  &amp; Clipart - Dreamstime">
            <a:extLst>
              <a:ext uri="{FF2B5EF4-FFF2-40B4-BE49-F238E27FC236}">
                <a16:creationId xmlns:a16="http://schemas.microsoft.com/office/drawing/2014/main" id="{E581050A-52FF-469B-A9D2-B8E16D53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"/>
            <a:ext cx="6366173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7AE9B-4CF6-4BF7-8795-761B3C7EB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09" y="80812"/>
            <a:ext cx="2095500" cy="2095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chemeClr val="accent6"/>
            </a:glow>
          </a:effectLst>
        </p:spPr>
      </p:pic>
    </p:spTree>
    <p:extLst>
      <p:ext uri="{BB962C8B-B14F-4D97-AF65-F5344CB8AC3E}">
        <p14:creationId xmlns:p14="http://schemas.microsoft.com/office/powerpoint/2010/main" val="28730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346207" y="2644170"/>
            <a:ext cx="31724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hate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230266A8-EF6C-4D27-BC82-B5A4759D7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3" y="1073425"/>
            <a:ext cx="5630931" cy="4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TE">
            <a:hlinkClick r:id="" action="ppaction://media"/>
            <a:extLst>
              <a:ext uri="{FF2B5EF4-FFF2-40B4-BE49-F238E27FC236}">
                <a16:creationId xmlns:a16="http://schemas.microsoft.com/office/drawing/2014/main" id="{4802CCC5-D530-4454-91C8-791E91A05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7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166294" y="2644169"/>
            <a:ext cx="3521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want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8C62-AAAE-4E03-953C-90312812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2" y="500061"/>
            <a:ext cx="5734050" cy="5857875"/>
          </a:xfrm>
          <a:prstGeom prst="rect">
            <a:avLst/>
          </a:prstGeom>
        </p:spPr>
      </p:pic>
      <p:pic>
        <p:nvPicPr>
          <p:cNvPr id="6" name="WANT">
            <a:hlinkClick r:id="" action="ppaction://media"/>
            <a:extLst>
              <a:ext uri="{FF2B5EF4-FFF2-40B4-BE49-F238E27FC236}">
                <a16:creationId xmlns:a16="http://schemas.microsoft.com/office/drawing/2014/main" id="{AD7296D3-8B3D-441D-9EEF-A3DA5946E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637861" y="2644169"/>
            <a:ext cx="2577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FC179-EEF9-4399-950E-AE877E5D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" y="704740"/>
            <a:ext cx="5448519" cy="5448519"/>
          </a:xfrm>
          <a:prstGeom prst="rect">
            <a:avLst/>
          </a:prstGeom>
        </p:spPr>
      </p:pic>
      <p:pic>
        <p:nvPicPr>
          <p:cNvPr id="10" name="USE">
            <a:hlinkClick r:id="" action="ppaction://media"/>
            <a:extLst>
              <a:ext uri="{FF2B5EF4-FFF2-40B4-BE49-F238E27FC236}">
                <a16:creationId xmlns:a16="http://schemas.microsoft.com/office/drawing/2014/main" id="{878CA168-0A61-4E2A-B5A0-4F23E8C8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834636" y="2644169"/>
            <a:ext cx="25460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live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7CD9D-C3C5-4EE8-9E88-4E68A792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7" y="831056"/>
            <a:ext cx="5745232" cy="51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GIFs | Tenor">
            <a:extLst>
              <a:ext uri="{FF2B5EF4-FFF2-40B4-BE49-F238E27FC236}">
                <a16:creationId xmlns:a16="http://schemas.microsoft.com/office/drawing/2014/main" id="{C5213F54-2CAA-4875-BD75-42812ABC6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26" y="929219"/>
            <a:ext cx="6427304" cy="50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TART">
            <a:hlinkClick r:id="" action="ppaction://media"/>
            <a:extLst>
              <a:ext uri="{FF2B5EF4-FFF2-40B4-BE49-F238E27FC236}">
                <a16:creationId xmlns:a16="http://schemas.microsoft.com/office/drawing/2014/main" id="{EAAB84E1-7728-45AA-BBC2-C8C91B24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195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Finish Line GIFs | Gfycat">
            <a:extLst>
              <a:ext uri="{FF2B5EF4-FFF2-40B4-BE49-F238E27FC236}">
                <a16:creationId xmlns:a16="http://schemas.microsoft.com/office/drawing/2014/main" id="{2F1BDB8B-E776-44F6-B1C0-2DA292D5A5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13" y="1234626"/>
            <a:ext cx="6241774" cy="43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NSH">
            <a:hlinkClick r:id="" action="ppaction://media"/>
            <a:extLst>
              <a:ext uri="{FF2B5EF4-FFF2-40B4-BE49-F238E27FC236}">
                <a16:creationId xmlns:a16="http://schemas.microsoft.com/office/drawing/2014/main" id="{D8779960-B396-4575-8205-8E0AE419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528259" y="2644170"/>
            <a:ext cx="2914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CF6AB-14C2-432D-ABDE-B2D60139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6" y="304800"/>
            <a:ext cx="7108071" cy="6858000"/>
          </a:xfrm>
          <a:prstGeom prst="rect">
            <a:avLst/>
          </a:prstGeom>
        </p:spPr>
      </p:pic>
      <p:pic>
        <p:nvPicPr>
          <p:cNvPr id="7" name="LOVE">
            <a:hlinkClick r:id="" action="ppaction://media"/>
            <a:extLst>
              <a:ext uri="{FF2B5EF4-FFF2-40B4-BE49-F238E27FC236}">
                <a16:creationId xmlns:a16="http://schemas.microsoft.com/office/drawing/2014/main" id="{A7DEAA15-5316-4583-AFB0-1B7DA5942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0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346207" y="2644170"/>
            <a:ext cx="31724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hate</a:t>
            </a:r>
          </a:p>
        </p:txBody>
      </p:sp>
      <p:pic>
        <p:nvPicPr>
          <p:cNvPr id="3074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230266A8-EF6C-4D27-BC82-B5A4759D7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3" y="1073425"/>
            <a:ext cx="5630931" cy="4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TE">
            <a:hlinkClick r:id="" action="ppaction://media"/>
            <a:extLst>
              <a:ext uri="{FF2B5EF4-FFF2-40B4-BE49-F238E27FC236}">
                <a16:creationId xmlns:a16="http://schemas.microsoft.com/office/drawing/2014/main" id="{4802CCC5-D530-4454-91C8-791E91A05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7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166294" y="2644169"/>
            <a:ext cx="3521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8C62-AAAE-4E03-953C-90312812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2" y="500061"/>
            <a:ext cx="5734050" cy="5857875"/>
          </a:xfrm>
          <a:prstGeom prst="rect">
            <a:avLst/>
          </a:prstGeom>
        </p:spPr>
      </p:pic>
      <p:pic>
        <p:nvPicPr>
          <p:cNvPr id="6" name="WANT">
            <a:hlinkClick r:id="" action="ppaction://media"/>
            <a:extLst>
              <a:ext uri="{FF2B5EF4-FFF2-40B4-BE49-F238E27FC236}">
                <a16:creationId xmlns:a16="http://schemas.microsoft.com/office/drawing/2014/main" id="{AD7296D3-8B3D-441D-9EEF-A3DA5946E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637861" y="2644169"/>
            <a:ext cx="2577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FC179-EEF9-4399-950E-AE877E5D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" y="704740"/>
            <a:ext cx="5448519" cy="5448519"/>
          </a:xfrm>
          <a:prstGeom prst="rect">
            <a:avLst/>
          </a:prstGeom>
        </p:spPr>
      </p:pic>
      <p:pic>
        <p:nvPicPr>
          <p:cNvPr id="10" name="USE">
            <a:hlinkClick r:id="" action="ppaction://media"/>
            <a:extLst>
              <a:ext uri="{FF2B5EF4-FFF2-40B4-BE49-F238E27FC236}">
                <a16:creationId xmlns:a16="http://schemas.microsoft.com/office/drawing/2014/main" id="{878CA168-0A61-4E2A-B5A0-4F23E8C8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834636" y="2644169"/>
            <a:ext cx="25460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7CD9D-C3C5-4EE8-9E88-4E68A792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7" y="831056"/>
            <a:ext cx="5745232" cy="51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DA6070-F1AC-4DCF-BE42-378D8632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05" y="578844"/>
            <a:ext cx="8096190" cy="412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7409BF-CCBB-4E53-9697-88E0D87780FC}"/>
              </a:ext>
            </a:extLst>
          </p:cNvPr>
          <p:cNvSpPr/>
          <p:nvPr/>
        </p:nvSpPr>
        <p:spPr>
          <a:xfrm>
            <a:off x="2943516" y="4826116"/>
            <a:ext cx="6005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GAMETIME</a:t>
            </a:r>
          </a:p>
        </p:txBody>
      </p:sp>
    </p:spTree>
    <p:extLst>
      <p:ext uri="{BB962C8B-B14F-4D97-AF65-F5344CB8AC3E}">
        <p14:creationId xmlns:p14="http://schemas.microsoft.com/office/powerpoint/2010/main" val="373560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want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0872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25A0DE-15F7-41B0-B5A1-9ECCF150A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32" y="1625973"/>
            <a:ext cx="4146554" cy="37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word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93790E-9231-47C8-99FD-B2F58B455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40" y="764704"/>
            <a:ext cx="5789472" cy="55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646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6D887C-DEBB-4983-8548-71A53C312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41" y="1424822"/>
            <a:ext cx="4236426" cy="42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285293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9087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250723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5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D652EF94-D391-4D5E-8B01-7127FF626C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13" y="1720382"/>
            <a:ext cx="4188394" cy="35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093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want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word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B5D762-5540-4CC5-B79D-7493104D8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65" y="1399211"/>
            <a:ext cx="4347226" cy="44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7" name="Picture 2" descr="Start GIFs | Tenor">
            <a:extLst>
              <a:ext uri="{FF2B5EF4-FFF2-40B4-BE49-F238E27FC236}">
                <a16:creationId xmlns:a16="http://schemas.microsoft.com/office/drawing/2014/main" id="{956F5FE7-1F11-41B9-BF58-D5D14D4ED9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683129"/>
            <a:ext cx="4301726" cy="36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2423592" y="908720"/>
            <a:ext cx="5472608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6" name="Picture 2" descr="Best Finish Line GIFs | Gfycat">
            <a:extLst>
              <a:ext uri="{FF2B5EF4-FFF2-40B4-BE49-F238E27FC236}">
                <a16:creationId xmlns:a16="http://schemas.microsoft.com/office/drawing/2014/main" id="{499B4835-4310-40AF-8261-3B22F0D564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20" y="1707264"/>
            <a:ext cx="3990854" cy="33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013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484116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ANSWER THESE QUESTIONS: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Where are they?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What are they doing?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How many people are there?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98" y="1782981"/>
            <a:ext cx="5815856" cy="436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">
            <a:hlinkClick r:id="" action="ppaction://media"/>
            <a:extLst>
              <a:ext uri="{FF2B5EF4-FFF2-40B4-BE49-F238E27FC236}">
                <a16:creationId xmlns:a16="http://schemas.microsoft.com/office/drawing/2014/main" id="{8DF7803D-F283-4DA6-B986-DE2E5BCD9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883" y="0"/>
            <a:ext cx="12263883" cy="6898277"/>
          </a:xfrm>
        </p:spPr>
      </p:pic>
    </p:spTree>
    <p:extLst>
      <p:ext uri="{BB962C8B-B14F-4D97-AF65-F5344CB8AC3E}">
        <p14:creationId xmlns:p14="http://schemas.microsoft.com/office/powerpoint/2010/main" val="31554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">
            <a:hlinkClick r:id="" action="ppaction://media"/>
            <a:extLst>
              <a:ext uri="{FF2B5EF4-FFF2-40B4-BE49-F238E27FC236}">
                <a16:creationId xmlns:a16="http://schemas.microsoft.com/office/drawing/2014/main" id="{8DF7803D-F283-4DA6-B986-DE2E5BCD9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883" y="0"/>
            <a:ext cx="12263883" cy="6898277"/>
          </a:xfrm>
        </p:spPr>
      </p:pic>
    </p:spTree>
    <p:extLst>
      <p:ext uri="{BB962C8B-B14F-4D97-AF65-F5344CB8AC3E}">
        <p14:creationId xmlns:p14="http://schemas.microsoft.com/office/powerpoint/2010/main" val="23662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GIFs | Tenor">
            <a:extLst>
              <a:ext uri="{FF2B5EF4-FFF2-40B4-BE49-F238E27FC236}">
                <a16:creationId xmlns:a16="http://schemas.microsoft.com/office/drawing/2014/main" id="{C5213F54-2CAA-4875-BD75-42812ABC6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26" y="929219"/>
            <a:ext cx="6427304" cy="50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TART">
            <a:hlinkClick r:id="" action="ppaction://media"/>
            <a:extLst>
              <a:ext uri="{FF2B5EF4-FFF2-40B4-BE49-F238E27FC236}">
                <a16:creationId xmlns:a16="http://schemas.microsoft.com/office/drawing/2014/main" id="{EAAB84E1-7728-45AA-BBC2-C8C91B24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195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Finish Line GIFs | Gfycat">
            <a:extLst>
              <a:ext uri="{FF2B5EF4-FFF2-40B4-BE49-F238E27FC236}">
                <a16:creationId xmlns:a16="http://schemas.microsoft.com/office/drawing/2014/main" id="{2F1BDB8B-E776-44F6-B1C0-2DA292D5A5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13" y="1234626"/>
            <a:ext cx="6241774" cy="43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NSH">
            <a:hlinkClick r:id="" action="ppaction://media"/>
            <a:extLst>
              <a:ext uri="{FF2B5EF4-FFF2-40B4-BE49-F238E27FC236}">
                <a16:creationId xmlns:a16="http://schemas.microsoft.com/office/drawing/2014/main" id="{D8779960-B396-4575-8205-8E0AE419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528259" y="2644170"/>
            <a:ext cx="2914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love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CF6AB-14C2-432D-ABDE-B2D60139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6" y="304800"/>
            <a:ext cx="7108071" cy="6858000"/>
          </a:xfrm>
          <a:prstGeom prst="rect">
            <a:avLst/>
          </a:prstGeom>
        </p:spPr>
      </p:pic>
      <p:pic>
        <p:nvPicPr>
          <p:cNvPr id="7" name="LOVE">
            <a:hlinkClick r:id="" action="ppaction://media"/>
            <a:extLst>
              <a:ext uri="{FF2B5EF4-FFF2-40B4-BE49-F238E27FC236}">
                <a16:creationId xmlns:a16="http://schemas.microsoft.com/office/drawing/2014/main" id="{A7DEAA15-5316-4583-AFB0-1B7DA5942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114</Words>
  <Application>Microsoft Office PowerPoint</Application>
  <PresentationFormat>Widescreen</PresentationFormat>
  <Paragraphs>54</Paragraphs>
  <Slides>36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Aharoni</vt:lpstr>
      <vt:lpstr>Arial</vt:lpstr>
      <vt:lpstr>Arial Black</vt:lpstr>
      <vt:lpstr>Calibri</vt:lpstr>
      <vt:lpstr>Calibri Light</vt:lpstr>
      <vt:lpstr>Jokerman</vt:lpstr>
      <vt:lpstr>Office Theme</vt:lpstr>
      <vt:lpstr>1_Tema de Office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GROUPWORK</vt:lpstr>
      <vt:lpstr>PERFORMANCE TIME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25</cp:revision>
  <dcterms:created xsi:type="dcterms:W3CDTF">2020-09-04T13:57:11Z</dcterms:created>
  <dcterms:modified xsi:type="dcterms:W3CDTF">2021-02-20T04:49:43Z</dcterms:modified>
</cp:coreProperties>
</file>